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82E3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41" d="100"/>
          <a:sy n="41" d="100"/>
        </p:scale>
        <p:origin x="808" y="2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577E2D4-46A9-4B76-9CCB-4104A0DBC785}"/>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a:extLst>
              <a:ext uri="{FF2B5EF4-FFF2-40B4-BE49-F238E27FC236}">
                <a16:creationId xmlns:a16="http://schemas.microsoft.com/office/drawing/2014/main" id="{260BE63B-203B-4E73-8890-800A4A0094E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a:extLst>
              <a:ext uri="{FF2B5EF4-FFF2-40B4-BE49-F238E27FC236}">
                <a16:creationId xmlns:a16="http://schemas.microsoft.com/office/drawing/2014/main" id="{053A29FC-F60E-42FF-BAD3-D7780B1A2CB6}"/>
              </a:ext>
            </a:extLst>
          </p:cNvPr>
          <p:cNvSpPr>
            <a:spLocks noGrp="1"/>
          </p:cNvSpPr>
          <p:nvPr>
            <p:ph type="dt" sz="half" idx="10"/>
          </p:nvPr>
        </p:nvSpPr>
        <p:spPr/>
        <p:txBody>
          <a:bodyPr/>
          <a:lstStyle/>
          <a:p>
            <a:fld id="{0CAF2D4D-C00B-466C-8205-79445895ECEC}" type="datetimeFigureOut">
              <a:rPr lang="fr-FR" smtClean="0"/>
              <a:t>15/04/2022</a:t>
            </a:fld>
            <a:endParaRPr lang="fr-FR"/>
          </a:p>
        </p:txBody>
      </p:sp>
      <p:sp>
        <p:nvSpPr>
          <p:cNvPr id="5" name="Espace réservé du pied de page 4">
            <a:extLst>
              <a:ext uri="{FF2B5EF4-FFF2-40B4-BE49-F238E27FC236}">
                <a16:creationId xmlns:a16="http://schemas.microsoft.com/office/drawing/2014/main" id="{58F985EB-284F-408D-BA5F-5EB7625A21E0}"/>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90A2ABD1-4A08-44D8-8E85-A0AEF6F3FD5D}"/>
              </a:ext>
            </a:extLst>
          </p:cNvPr>
          <p:cNvSpPr>
            <a:spLocks noGrp="1"/>
          </p:cNvSpPr>
          <p:nvPr>
            <p:ph type="sldNum" sz="quarter" idx="12"/>
          </p:nvPr>
        </p:nvSpPr>
        <p:spPr/>
        <p:txBody>
          <a:bodyPr/>
          <a:lstStyle/>
          <a:p>
            <a:fld id="{CB42D4D8-4A8A-46DC-8D97-D436097CD71F}" type="slidenum">
              <a:rPr lang="fr-FR" smtClean="0"/>
              <a:t>‹N°›</a:t>
            </a:fld>
            <a:endParaRPr lang="fr-FR"/>
          </a:p>
        </p:txBody>
      </p:sp>
    </p:spTree>
    <p:extLst>
      <p:ext uri="{BB962C8B-B14F-4D97-AF65-F5344CB8AC3E}">
        <p14:creationId xmlns:p14="http://schemas.microsoft.com/office/powerpoint/2010/main" val="33868207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F9333CB-F9C1-40F4-9AEA-0C868041277C}"/>
              </a:ext>
            </a:extLst>
          </p:cNvPr>
          <p:cNvSpPr>
            <a:spLocks noGrp="1"/>
          </p:cNvSpPr>
          <p:nvPr>
            <p:ph type="title"/>
          </p:nvPr>
        </p:nvSpPr>
        <p:spPr/>
        <p:txBody>
          <a:bodyPr/>
          <a:lstStyle/>
          <a:p>
            <a:r>
              <a:rPr lang="fr-FR"/>
              <a:t>Modifiez le style du titre</a:t>
            </a:r>
          </a:p>
        </p:txBody>
      </p:sp>
      <p:sp>
        <p:nvSpPr>
          <p:cNvPr id="3" name="Espace réservé du texte vertical 2">
            <a:extLst>
              <a:ext uri="{FF2B5EF4-FFF2-40B4-BE49-F238E27FC236}">
                <a16:creationId xmlns:a16="http://schemas.microsoft.com/office/drawing/2014/main" id="{6D8D751E-96A5-45D9-8A8C-A612260BA8B3}"/>
              </a:ext>
            </a:extLst>
          </p:cNvPr>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5CF379DD-DD18-43E5-BB11-A14C0257CB85}"/>
              </a:ext>
            </a:extLst>
          </p:cNvPr>
          <p:cNvSpPr>
            <a:spLocks noGrp="1"/>
          </p:cNvSpPr>
          <p:nvPr>
            <p:ph type="dt" sz="half" idx="10"/>
          </p:nvPr>
        </p:nvSpPr>
        <p:spPr/>
        <p:txBody>
          <a:bodyPr/>
          <a:lstStyle/>
          <a:p>
            <a:fld id="{0CAF2D4D-C00B-466C-8205-79445895ECEC}" type="datetimeFigureOut">
              <a:rPr lang="fr-FR" smtClean="0"/>
              <a:t>15/04/2022</a:t>
            </a:fld>
            <a:endParaRPr lang="fr-FR"/>
          </a:p>
        </p:txBody>
      </p:sp>
      <p:sp>
        <p:nvSpPr>
          <p:cNvPr id="5" name="Espace réservé du pied de page 4">
            <a:extLst>
              <a:ext uri="{FF2B5EF4-FFF2-40B4-BE49-F238E27FC236}">
                <a16:creationId xmlns:a16="http://schemas.microsoft.com/office/drawing/2014/main" id="{1DB9DEC0-319D-4EE4-8BAC-5DAF9C36A7F4}"/>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9303CB77-E6CF-44A4-81D0-E9E8F257EDAE}"/>
              </a:ext>
            </a:extLst>
          </p:cNvPr>
          <p:cNvSpPr>
            <a:spLocks noGrp="1"/>
          </p:cNvSpPr>
          <p:nvPr>
            <p:ph type="sldNum" sz="quarter" idx="12"/>
          </p:nvPr>
        </p:nvSpPr>
        <p:spPr/>
        <p:txBody>
          <a:bodyPr/>
          <a:lstStyle/>
          <a:p>
            <a:fld id="{CB42D4D8-4A8A-46DC-8D97-D436097CD71F}" type="slidenum">
              <a:rPr lang="fr-FR" smtClean="0"/>
              <a:t>‹N°›</a:t>
            </a:fld>
            <a:endParaRPr lang="fr-FR"/>
          </a:p>
        </p:txBody>
      </p:sp>
    </p:spTree>
    <p:extLst>
      <p:ext uri="{BB962C8B-B14F-4D97-AF65-F5344CB8AC3E}">
        <p14:creationId xmlns:p14="http://schemas.microsoft.com/office/powerpoint/2010/main" val="25300043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79E75C95-77EA-410C-84B2-B7BC0B37C374}"/>
              </a:ext>
            </a:extLst>
          </p:cNvPr>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a:extLst>
              <a:ext uri="{FF2B5EF4-FFF2-40B4-BE49-F238E27FC236}">
                <a16:creationId xmlns:a16="http://schemas.microsoft.com/office/drawing/2014/main" id="{82DB9711-D337-4BE8-8412-02EC95F5985D}"/>
              </a:ext>
            </a:extLst>
          </p:cNvPr>
          <p:cNvSpPr>
            <a:spLocks noGrp="1"/>
          </p:cNvSpPr>
          <p:nvPr>
            <p:ph type="body" orient="vert" idx="1"/>
          </p:nvPr>
        </p:nvSpPr>
        <p:spPr>
          <a:xfrm>
            <a:off x="838200" y="365125"/>
            <a:ext cx="7734300" cy="5811838"/>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DD5B4932-11D6-4F9D-8B2F-5E52747C127B}"/>
              </a:ext>
            </a:extLst>
          </p:cNvPr>
          <p:cNvSpPr>
            <a:spLocks noGrp="1"/>
          </p:cNvSpPr>
          <p:nvPr>
            <p:ph type="dt" sz="half" idx="10"/>
          </p:nvPr>
        </p:nvSpPr>
        <p:spPr/>
        <p:txBody>
          <a:bodyPr/>
          <a:lstStyle/>
          <a:p>
            <a:fld id="{0CAF2D4D-C00B-466C-8205-79445895ECEC}" type="datetimeFigureOut">
              <a:rPr lang="fr-FR" smtClean="0"/>
              <a:t>15/04/2022</a:t>
            </a:fld>
            <a:endParaRPr lang="fr-FR"/>
          </a:p>
        </p:txBody>
      </p:sp>
      <p:sp>
        <p:nvSpPr>
          <p:cNvPr id="5" name="Espace réservé du pied de page 4">
            <a:extLst>
              <a:ext uri="{FF2B5EF4-FFF2-40B4-BE49-F238E27FC236}">
                <a16:creationId xmlns:a16="http://schemas.microsoft.com/office/drawing/2014/main" id="{05E97D6D-36C8-4E56-86D6-0086305ABD58}"/>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3B7D7C8A-1A87-46D8-9C74-09D8F6D11F07}"/>
              </a:ext>
            </a:extLst>
          </p:cNvPr>
          <p:cNvSpPr>
            <a:spLocks noGrp="1"/>
          </p:cNvSpPr>
          <p:nvPr>
            <p:ph type="sldNum" sz="quarter" idx="12"/>
          </p:nvPr>
        </p:nvSpPr>
        <p:spPr/>
        <p:txBody>
          <a:bodyPr/>
          <a:lstStyle/>
          <a:p>
            <a:fld id="{CB42D4D8-4A8A-46DC-8D97-D436097CD71F}" type="slidenum">
              <a:rPr lang="fr-FR" smtClean="0"/>
              <a:t>‹N°›</a:t>
            </a:fld>
            <a:endParaRPr lang="fr-FR"/>
          </a:p>
        </p:txBody>
      </p:sp>
    </p:spTree>
    <p:extLst>
      <p:ext uri="{BB962C8B-B14F-4D97-AF65-F5344CB8AC3E}">
        <p14:creationId xmlns:p14="http://schemas.microsoft.com/office/powerpoint/2010/main" val="27845438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D927019-B187-48A7-AC02-01790C39ADE3}"/>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0FB7B8FF-7C8D-435A-B740-16DB5F51A5C6}"/>
              </a:ext>
            </a:extLst>
          </p:cNvPr>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C282CBB6-21C7-4C67-AC14-A8A80444CCAE}"/>
              </a:ext>
            </a:extLst>
          </p:cNvPr>
          <p:cNvSpPr>
            <a:spLocks noGrp="1"/>
          </p:cNvSpPr>
          <p:nvPr>
            <p:ph type="dt" sz="half" idx="10"/>
          </p:nvPr>
        </p:nvSpPr>
        <p:spPr/>
        <p:txBody>
          <a:bodyPr/>
          <a:lstStyle/>
          <a:p>
            <a:fld id="{0CAF2D4D-C00B-466C-8205-79445895ECEC}" type="datetimeFigureOut">
              <a:rPr lang="fr-FR" smtClean="0"/>
              <a:t>15/04/2022</a:t>
            </a:fld>
            <a:endParaRPr lang="fr-FR"/>
          </a:p>
        </p:txBody>
      </p:sp>
      <p:sp>
        <p:nvSpPr>
          <p:cNvPr id="5" name="Espace réservé du pied de page 4">
            <a:extLst>
              <a:ext uri="{FF2B5EF4-FFF2-40B4-BE49-F238E27FC236}">
                <a16:creationId xmlns:a16="http://schemas.microsoft.com/office/drawing/2014/main" id="{93F9BFAA-29F9-4CF8-8523-FC0642CE9887}"/>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0571F1BA-187B-40D0-8BE6-3309B40F379B}"/>
              </a:ext>
            </a:extLst>
          </p:cNvPr>
          <p:cNvSpPr>
            <a:spLocks noGrp="1"/>
          </p:cNvSpPr>
          <p:nvPr>
            <p:ph type="sldNum" sz="quarter" idx="12"/>
          </p:nvPr>
        </p:nvSpPr>
        <p:spPr/>
        <p:txBody>
          <a:bodyPr/>
          <a:lstStyle/>
          <a:p>
            <a:fld id="{CB42D4D8-4A8A-46DC-8D97-D436097CD71F}" type="slidenum">
              <a:rPr lang="fr-FR" smtClean="0"/>
              <a:t>‹N°›</a:t>
            </a:fld>
            <a:endParaRPr lang="fr-FR"/>
          </a:p>
        </p:txBody>
      </p:sp>
    </p:spTree>
    <p:extLst>
      <p:ext uri="{BB962C8B-B14F-4D97-AF65-F5344CB8AC3E}">
        <p14:creationId xmlns:p14="http://schemas.microsoft.com/office/powerpoint/2010/main" val="25729309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241412E-8316-4A4C-9423-B17CE0A429BF}"/>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a:extLst>
              <a:ext uri="{FF2B5EF4-FFF2-40B4-BE49-F238E27FC236}">
                <a16:creationId xmlns:a16="http://schemas.microsoft.com/office/drawing/2014/main" id="{29570960-5860-4A6D-B658-EDDCF1D7066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Cliquez pour modifier les styles du texte du masque</a:t>
            </a:r>
          </a:p>
        </p:txBody>
      </p:sp>
      <p:sp>
        <p:nvSpPr>
          <p:cNvPr id="4" name="Espace réservé de la date 3">
            <a:extLst>
              <a:ext uri="{FF2B5EF4-FFF2-40B4-BE49-F238E27FC236}">
                <a16:creationId xmlns:a16="http://schemas.microsoft.com/office/drawing/2014/main" id="{54C7A022-158B-408E-90C5-81558C7A958F}"/>
              </a:ext>
            </a:extLst>
          </p:cNvPr>
          <p:cNvSpPr>
            <a:spLocks noGrp="1"/>
          </p:cNvSpPr>
          <p:nvPr>
            <p:ph type="dt" sz="half" idx="10"/>
          </p:nvPr>
        </p:nvSpPr>
        <p:spPr/>
        <p:txBody>
          <a:bodyPr/>
          <a:lstStyle/>
          <a:p>
            <a:fld id="{0CAF2D4D-C00B-466C-8205-79445895ECEC}" type="datetimeFigureOut">
              <a:rPr lang="fr-FR" smtClean="0"/>
              <a:t>15/04/2022</a:t>
            </a:fld>
            <a:endParaRPr lang="fr-FR"/>
          </a:p>
        </p:txBody>
      </p:sp>
      <p:sp>
        <p:nvSpPr>
          <p:cNvPr id="5" name="Espace réservé du pied de page 4">
            <a:extLst>
              <a:ext uri="{FF2B5EF4-FFF2-40B4-BE49-F238E27FC236}">
                <a16:creationId xmlns:a16="http://schemas.microsoft.com/office/drawing/2014/main" id="{E15B00EF-DE48-4DF5-9224-6A12069EDC0A}"/>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C1AF3ED6-826F-4E05-89B0-4B337360A9B0}"/>
              </a:ext>
            </a:extLst>
          </p:cNvPr>
          <p:cNvSpPr>
            <a:spLocks noGrp="1"/>
          </p:cNvSpPr>
          <p:nvPr>
            <p:ph type="sldNum" sz="quarter" idx="12"/>
          </p:nvPr>
        </p:nvSpPr>
        <p:spPr/>
        <p:txBody>
          <a:bodyPr/>
          <a:lstStyle/>
          <a:p>
            <a:fld id="{CB42D4D8-4A8A-46DC-8D97-D436097CD71F}" type="slidenum">
              <a:rPr lang="fr-FR" smtClean="0"/>
              <a:t>‹N°›</a:t>
            </a:fld>
            <a:endParaRPr lang="fr-FR"/>
          </a:p>
        </p:txBody>
      </p:sp>
    </p:spTree>
    <p:extLst>
      <p:ext uri="{BB962C8B-B14F-4D97-AF65-F5344CB8AC3E}">
        <p14:creationId xmlns:p14="http://schemas.microsoft.com/office/powerpoint/2010/main" val="18287548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5A89687-221B-49E2-A1E1-CA4C9F74FE93}"/>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C29CDA98-4D86-4F14-B56F-01693454A7E3}"/>
              </a:ext>
            </a:extLst>
          </p:cNvPr>
          <p:cNvSpPr>
            <a:spLocks noGrp="1"/>
          </p:cNvSpPr>
          <p:nvPr>
            <p:ph sz="half" idx="1"/>
          </p:nvPr>
        </p:nvSpPr>
        <p:spPr>
          <a:xfrm>
            <a:off x="838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a:extLst>
              <a:ext uri="{FF2B5EF4-FFF2-40B4-BE49-F238E27FC236}">
                <a16:creationId xmlns:a16="http://schemas.microsoft.com/office/drawing/2014/main" id="{0602C64E-6E5F-43E2-8EFF-CCBB5B58C3EB}"/>
              </a:ext>
            </a:extLst>
          </p:cNvPr>
          <p:cNvSpPr>
            <a:spLocks noGrp="1"/>
          </p:cNvSpPr>
          <p:nvPr>
            <p:ph sz="half" idx="2"/>
          </p:nvPr>
        </p:nvSpPr>
        <p:spPr>
          <a:xfrm>
            <a:off x="6172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a:extLst>
              <a:ext uri="{FF2B5EF4-FFF2-40B4-BE49-F238E27FC236}">
                <a16:creationId xmlns:a16="http://schemas.microsoft.com/office/drawing/2014/main" id="{CD6D22D2-7C11-4A40-BA47-E4CCD17B60B6}"/>
              </a:ext>
            </a:extLst>
          </p:cNvPr>
          <p:cNvSpPr>
            <a:spLocks noGrp="1"/>
          </p:cNvSpPr>
          <p:nvPr>
            <p:ph type="dt" sz="half" idx="10"/>
          </p:nvPr>
        </p:nvSpPr>
        <p:spPr/>
        <p:txBody>
          <a:bodyPr/>
          <a:lstStyle/>
          <a:p>
            <a:fld id="{0CAF2D4D-C00B-466C-8205-79445895ECEC}" type="datetimeFigureOut">
              <a:rPr lang="fr-FR" smtClean="0"/>
              <a:t>15/04/2022</a:t>
            </a:fld>
            <a:endParaRPr lang="fr-FR"/>
          </a:p>
        </p:txBody>
      </p:sp>
      <p:sp>
        <p:nvSpPr>
          <p:cNvPr id="6" name="Espace réservé du pied de page 5">
            <a:extLst>
              <a:ext uri="{FF2B5EF4-FFF2-40B4-BE49-F238E27FC236}">
                <a16:creationId xmlns:a16="http://schemas.microsoft.com/office/drawing/2014/main" id="{4EAFF8A3-B92E-4466-80D7-3C0CB1A8370A}"/>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D340D69B-098E-4260-B63B-02B0AEB16061}"/>
              </a:ext>
            </a:extLst>
          </p:cNvPr>
          <p:cNvSpPr>
            <a:spLocks noGrp="1"/>
          </p:cNvSpPr>
          <p:nvPr>
            <p:ph type="sldNum" sz="quarter" idx="12"/>
          </p:nvPr>
        </p:nvSpPr>
        <p:spPr/>
        <p:txBody>
          <a:bodyPr/>
          <a:lstStyle/>
          <a:p>
            <a:fld id="{CB42D4D8-4A8A-46DC-8D97-D436097CD71F}" type="slidenum">
              <a:rPr lang="fr-FR" smtClean="0"/>
              <a:t>‹N°›</a:t>
            </a:fld>
            <a:endParaRPr lang="fr-FR"/>
          </a:p>
        </p:txBody>
      </p:sp>
    </p:spTree>
    <p:extLst>
      <p:ext uri="{BB962C8B-B14F-4D97-AF65-F5344CB8AC3E}">
        <p14:creationId xmlns:p14="http://schemas.microsoft.com/office/powerpoint/2010/main" val="35989187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83364EB-8976-4FAE-BB13-C4FBE75FF3C5}"/>
              </a:ext>
            </a:extLst>
          </p:cNvPr>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a:extLst>
              <a:ext uri="{FF2B5EF4-FFF2-40B4-BE49-F238E27FC236}">
                <a16:creationId xmlns:a16="http://schemas.microsoft.com/office/drawing/2014/main" id="{7F9B7499-A2F5-4409-BF47-8FC65B61CC0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a:extLst>
              <a:ext uri="{FF2B5EF4-FFF2-40B4-BE49-F238E27FC236}">
                <a16:creationId xmlns:a16="http://schemas.microsoft.com/office/drawing/2014/main" id="{9C15CB0F-0582-414B-B3C4-7EB4E4B51401}"/>
              </a:ext>
            </a:extLst>
          </p:cNvPr>
          <p:cNvSpPr>
            <a:spLocks noGrp="1"/>
          </p:cNvSpPr>
          <p:nvPr>
            <p:ph sz="half" idx="2"/>
          </p:nvPr>
        </p:nvSpPr>
        <p:spPr>
          <a:xfrm>
            <a:off x="839788" y="2505075"/>
            <a:ext cx="5157787"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a:extLst>
              <a:ext uri="{FF2B5EF4-FFF2-40B4-BE49-F238E27FC236}">
                <a16:creationId xmlns:a16="http://schemas.microsoft.com/office/drawing/2014/main" id="{16A6731B-3B59-4883-8C77-EAB1719ADEF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a:extLst>
              <a:ext uri="{FF2B5EF4-FFF2-40B4-BE49-F238E27FC236}">
                <a16:creationId xmlns:a16="http://schemas.microsoft.com/office/drawing/2014/main" id="{3FEAE5E6-1D94-43BB-92F3-5093958B2F29}"/>
              </a:ext>
            </a:extLst>
          </p:cNvPr>
          <p:cNvSpPr>
            <a:spLocks noGrp="1"/>
          </p:cNvSpPr>
          <p:nvPr>
            <p:ph sz="quarter" idx="4"/>
          </p:nvPr>
        </p:nvSpPr>
        <p:spPr>
          <a:xfrm>
            <a:off x="6172200" y="2505075"/>
            <a:ext cx="5183188"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a:extLst>
              <a:ext uri="{FF2B5EF4-FFF2-40B4-BE49-F238E27FC236}">
                <a16:creationId xmlns:a16="http://schemas.microsoft.com/office/drawing/2014/main" id="{C2163143-C5D6-41E0-A097-08AAF87FC9E6}"/>
              </a:ext>
            </a:extLst>
          </p:cNvPr>
          <p:cNvSpPr>
            <a:spLocks noGrp="1"/>
          </p:cNvSpPr>
          <p:nvPr>
            <p:ph type="dt" sz="half" idx="10"/>
          </p:nvPr>
        </p:nvSpPr>
        <p:spPr/>
        <p:txBody>
          <a:bodyPr/>
          <a:lstStyle/>
          <a:p>
            <a:fld id="{0CAF2D4D-C00B-466C-8205-79445895ECEC}" type="datetimeFigureOut">
              <a:rPr lang="fr-FR" smtClean="0"/>
              <a:t>15/04/2022</a:t>
            </a:fld>
            <a:endParaRPr lang="fr-FR"/>
          </a:p>
        </p:txBody>
      </p:sp>
      <p:sp>
        <p:nvSpPr>
          <p:cNvPr id="8" name="Espace réservé du pied de page 7">
            <a:extLst>
              <a:ext uri="{FF2B5EF4-FFF2-40B4-BE49-F238E27FC236}">
                <a16:creationId xmlns:a16="http://schemas.microsoft.com/office/drawing/2014/main" id="{E9800B07-9A1B-482E-98A0-5AC3F6D7CE08}"/>
              </a:ext>
            </a:extLst>
          </p:cNvPr>
          <p:cNvSpPr>
            <a:spLocks noGrp="1"/>
          </p:cNvSpPr>
          <p:nvPr>
            <p:ph type="ftr" sz="quarter" idx="11"/>
          </p:nvPr>
        </p:nvSpPr>
        <p:spPr/>
        <p:txBody>
          <a:bodyPr/>
          <a:lstStyle/>
          <a:p>
            <a:endParaRPr lang="fr-FR"/>
          </a:p>
        </p:txBody>
      </p:sp>
      <p:sp>
        <p:nvSpPr>
          <p:cNvPr id="9" name="Espace réservé du numéro de diapositive 8">
            <a:extLst>
              <a:ext uri="{FF2B5EF4-FFF2-40B4-BE49-F238E27FC236}">
                <a16:creationId xmlns:a16="http://schemas.microsoft.com/office/drawing/2014/main" id="{B9AA4192-B0A1-4A14-A718-9E7BB5AC8694}"/>
              </a:ext>
            </a:extLst>
          </p:cNvPr>
          <p:cNvSpPr>
            <a:spLocks noGrp="1"/>
          </p:cNvSpPr>
          <p:nvPr>
            <p:ph type="sldNum" sz="quarter" idx="12"/>
          </p:nvPr>
        </p:nvSpPr>
        <p:spPr/>
        <p:txBody>
          <a:bodyPr/>
          <a:lstStyle/>
          <a:p>
            <a:fld id="{CB42D4D8-4A8A-46DC-8D97-D436097CD71F}" type="slidenum">
              <a:rPr lang="fr-FR" smtClean="0"/>
              <a:t>‹N°›</a:t>
            </a:fld>
            <a:endParaRPr lang="fr-FR"/>
          </a:p>
        </p:txBody>
      </p:sp>
    </p:spTree>
    <p:extLst>
      <p:ext uri="{BB962C8B-B14F-4D97-AF65-F5344CB8AC3E}">
        <p14:creationId xmlns:p14="http://schemas.microsoft.com/office/powerpoint/2010/main" val="696509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D4CD4DE-D471-45CD-8450-AFF283CE5A4A}"/>
              </a:ext>
            </a:extLst>
          </p:cNvPr>
          <p:cNvSpPr>
            <a:spLocks noGrp="1"/>
          </p:cNvSpPr>
          <p:nvPr>
            <p:ph type="title"/>
          </p:nvPr>
        </p:nvSpPr>
        <p:spPr/>
        <p:txBody>
          <a:bodyPr/>
          <a:lstStyle/>
          <a:p>
            <a:r>
              <a:rPr lang="fr-FR"/>
              <a:t>Modifiez le style du titre</a:t>
            </a:r>
          </a:p>
        </p:txBody>
      </p:sp>
      <p:sp>
        <p:nvSpPr>
          <p:cNvPr id="3" name="Espace réservé de la date 2">
            <a:extLst>
              <a:ext uri="{FF2B5EF4-FFF2-40B4-BE49-F238E27FC236}">
                <a16:creationId xmlns:a16="http://schemas.microsoft.com/office/drawing/2014/main" id="{D67677C7-9F8E-4A29-A768-A4123562D499}"/>
              </a:ext>
            </a:extLst>
          </p:cNvPr>
          <p:cNvSpPr>
            <a:spLocks noGrp="1"/>
          </p:cNvSpPr>
          <p:nvPr>
            <p:ph type="dt" sz="half" idx="10"/>
          </p:nvPr>
        </p:nvSpPr>
        <p:spPr/>
        <p:txBody>
          <a:bodyPr/>
          <a:lstStyle/>
          <a:p>
            <a:fld id="{0CAF2D4D-C00B-466C-8205-79445895ECEC}" type="datetimeFigureOut">
              <a:rPr lang="fr-FR" smtClean="0"/>
              <a:t>15/04/2022</a:t>
            </a:fld>
            <a:endParaRPr lang="fr-FR"/>
          </a:p>
        </p:txBody>
      </p:sp>
      <p:sp>
        <p:nvSpPr>
          <p:cNvPr id="4" name="Espace réservé du pied de page 3">
            <a:extLst>
              <a:ext uri="{FF2B5EF4-FFF2-40B4-BE49-F238E27FC236}">
                <a16:creationId xmlns:a16="http://schemas.microsoft.com/office/drawing/2014/main" id="{64155953-2252-49F2-8171-CFC4141E66F2}"/>
              </a:ext>
            </a:extLst>
          </p:cNvPr>
          <p:cNvSpPr>
            <a:spLocks noGrp="1"/>
          </p:cNvSpPr>
          <p:nvPr>
            <p:ph type="ftr" sz="quarter" idx="11"/>
          </p:nvPr>
        </p:nvSpPr>
        <p:spPr/>
        <p:txBody>
          <a:bodyPr/>
          <a:lstStyle/>
          <a:p>
            <a:endParaRPr lang="fr-FR"/>
          </a:p>
        </p:txBody>
      </p:sp>
      <p:sp>
        <p:nvSpPr>
          <p:cNvPr id="5" name="Espace réservé du numéro de diapositive 4">
            <a:extLst>
              <a:ext uri="{FF2B5EF4-FFF2-40B4-BE49-F238E27FC236}">
                <a16:creationId xmlns:a16="http://schemas.microsoft.com/office/drawing/2014/main" id="{40EF71FE-6875-499E-BFF5-B4941C1F69F9}"/>
              </a:ext>
            </a:extLst>
          </p:cNvPr>
          <p:cNvSpPr>
            <a:spLocks noGrp="1"/>
          </p:cNvSpPr>
          <p:nvPr>
            <p:ph type="sldNum" sz="quarter" idx="12"/>
          </p:nvPr>
        </p:nvSpPr>
        <p:spPr/>
        <p:txBody>
          <a:bodyPr/>
          <a:lstStyle/>
          <a:p>
            <a:fld id="{CB42D4D8-4A8A-46DC-8D97-D436097CD71F}" type="slidenum">
              <a:rPr lang="fr-FR" smtClean="0"/>
              <a:t>‹N°›</a:t>
            </a:fld>
            <a:endParaRPr lang="fr-FR"/>
          </a:p>
        </p:txBody>
      </p:sp>
    </p:spTree>
    <p:extLst>
      <p:ext uri="{BB962C8B-B14F-4D97-AF65-F5344CB8AC3E}">
        <p14:creationId xmlns:p14="http://schemas.microsoft.com/office/powerpoint/2010/main" val="32866022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52D3D391-B754-4D5B-B13E-7E5395B3E954}"/>
              </a:ext>
            </a:extLst>
          </p:cNvPr>
          <p:cNvSpPr>
            <a:spLocks noGrp="1"/>
          </p:cNvSpPr>
          <p:nvPr>
            <p:ph type="dt" sz="half" idx="10"/>
          </p:nvPr>
        </p:nvSpPr>
        <p:spPr/>
        <p:txBody>
          <a:bodyPr/>
          <a:lstStyle/>
          <a:p>
            <a:fld id="{0CAF2D4D-C00B-466C-8205-79445895ECEC}" type="datetimeFigureOut">
              <a:rPr lang="fr-FR" smtClean="0"/>
              <a:t>15/04/2022</a:t>
            </a:fld>
            <a:endParaRPr lang="fr-FR"/>
          </a:p>
        </p:txBody>
      </p:sp>
      <p:sp>
        <p:nvSpPr>
          <p:cNvPr id="3" name="Espace réservé du pied de page 2">
            <a:extLst>
              <a:ext uri="{FF2B5EF4-FFF2-40B4-BE49-F238E27FC236}">
                <a16:creationId xmlns:a16="http://schemas.microsoft.com/office/drawing/2014/main" id="{DAF57021-7E8F-4246-B99B-459F4DC878BC}"/>
              </a:ext>
            </a:extLst>
          </p:cNvPr>
          <p:cNvSpPr>
            <a:spLocks noGrp="1"/>
          </p:cNvSpPr>
          <p:nvPr>
            <p:ph type="ftr" sz="quarter" idx="11"/>
          </p:nvPr>
        </p:nvSpPr>
        <p:spPr/>
        <p:txBody>
          <a:bodyPr/>
          <a:lstStyle/>
          <a:p>
            <a:endParaRPr lang="fr-FR"/>
          </a:p>
        </p:txBody>
      </p:sp>
      <p:sp>
        <p:nvSpPr>
          <p:cNvPr id="4" name="Espace réservé du numéro de diapositive 3">
            <a:extLst>
              <a:ext uri="{FF2B5EF4-FFF2-40B4-BE49-F238E27FC236}">
                <a16:creationId xmlns:a16="http://schemas.microsoft.com/office/drawing/2014/main" id="{386263F4-90C9-4A68-A137-6DE01D54DD51}"/>
              </a:ext>
            </a:extLst>
          </p:cNvPr>
          <p:cNvSpPr>
            <a:spLocks noGrp="1"/>
          </p:cNvSpPr>
          <p:nvPr>
            <p:ph type="sldNum" sz="quarter" idx="12"/>
          </p:nvPr>
        </p:nvSpPr>
        <p:spPr/>
        <p:txBody>
          <a:bodyPr/>
          <a:lstStyle/>
          <a:p>
            <a:fld id="{CB42D4D8-4A8A-46DC-8D97-D436097CD71F}" type="slidenum">
              <a:rPr lang="fr-FR" smtClean="0"/>
              <a:t>‹N°›</a:t>
            </a:fld>
            <a:endParaRPr lang="fr-FR"/>
          </a:p>
        </p:txBody>
      </p:sp>
    </p:spTree>
    <p:extLst>
      <p:ext uri="{BB962C8B-B14F-4D97-AF65-F5344CB8AC3E}">
        <p14:creationId xmlns:p14="http://schemas.microsoft.com/office/powerpoint/2010/main" val="26848049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CBC80A7-6FE6-4731-A15A-C5F14A1BBCA9}"/>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a:extLst>
              <a:ext uri="{FF2B5EF4-FFF2-40B4-BE49-F238E27FC236}">
                <a16:creationId xmlns:a16="http://schemas.microsoft.com/office/drawing/2014/main" id="{FAC92285-6924-43DB-A1A0-37743B3B751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a:extLst>
              <a:ext uri="{FF2B5EF4-FFF2-40B4-BE49-F238E27FC236}">
                <a16:creationId xmlns:a16="http://schemas.microsoft.com/office/drawing/2014/main" id="{6435AFF1-F6F7-4B37-B784-768F9E44276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B0E57F1D-415C-48E3-A755-A2493B5C781A}"/>
              </a:ext>
            </a:extLst>
          </p:cNvPr>
          <p:cNvSpPr>
            <a:spLocks noGrp="1"/>
          </p:cNvSpPr>
          <p:nvPr>
            <p:ph type="dt" sz="half" idx="10"/>
          </p:nvPr>
        </p:nvSpPr>
        <p:spPr/>
        <p:txBody>
          <a:bodyPr/>
          <a:lstStyle/>
          <a:p>
            <a:fld id="{0CAF2D4D-C00B-466C-8205-79445895ECEC}" type="datetimeFigureOut">
              <a:rPr lang="fr-FR" smtClean="0"/>
              <a:t>15/04/2022</a:t>
            </a:fld>
            <a:endParaRPr lang="fr-FR"/>
          </a:p>
        </p:txBody>
      </p:sp>
      <p:sp>
        <p:nvSpPr>
          <p:cNvPr id="6" name="Espace réservé du pied de page 5">
            <a:extLst>
              <a:ext uri="{FF2B5EF4-FFF2-40B4-BE49-F238E27FC236}">
                <a16:creationId xmlns:a16="http://schemas.microsoft.com/office/drawing/2014/main" id="{7E4CBDC7-0136-4862-A6D1-C38B8F42C22B}"/>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3DF59BEC-C30D-4C6B-A48B-C7D4CDB490D4}"/>
              </a:ext>
            </a:extLst>
          </p:cNvPr>
          <p:cNvSpPr>
            <a:spLocks noGrp="1"/>
          </p:cNvSpPr>
          <p:nvPr>
            <p:ph type="sldNum" sz="quarter" idx="12"/>
          </p:nvPr>
        </p:nvSpPr>
        <p:spPr/>
        <p:txBody>
          <a:bodyPr/>
          <a:lstStyle/>
          <a:p>
            <a:fld id="{CB42D4D8-4A8A-46DC-8D97-D436097CD71F}" type="slidenum">
              <a:rPr lang="fr-FR" smtClean="0"/>
              <a:t>‹N°›</a:t>
            </a:fld>
            <a:endParaRPr lang="fr-FR"/>
          </a:p>
        </p:txBody>
      </p:sp>
    </p:spTree>
    <p:extLst>
      <p:ext uri="{BB962C8B-B14F-4D97-AF65-F5344CB8AC3E}">
        <p14:creationId xmlns:p14="http://schemas.microsoft.com/office/powerpoint/2010/main" val="32466042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FA255E9-22B0-46BF-BBB8-26C286B59056}"/>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a:extLst>
              <a:ext uri="{FF2B5EF4-FFF2-40B4-BE49-F238E27FC236}">
                <a16:creationId xmlns:a16="http://schemas.microsoft.com/office/drawing/2014/main" id="{94F09F6A-C7F7-4CF5-A73A-6D9F18A1CBA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a:extLst>
              <a:ext uri="{FF2B5EF4-FFF2-40B4-BE49-F238E27FC236}">
                <a16:creationId xmlns:a16="http://schemas.microsoft.com/office/drawing/2014/main" id="{1DF6DAAE-0FB1-4745-8DB2-E7000FCFA54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18562D73-B68F-4C4A-8546-EB27CDC5271C}"/>
              </a:ext>
            </a:extLst>
          </p:cNvPr>
          <p:cNvSpPr>
            <a:spLocks noGrp="1"/>
          </p:cNvSpPr>
          <p:nvPr>
            <p:ph type="dt" sz="half" idx="10"/>
          </p:nvPr>
        </p:nvSpPr>
        <p:spPr/>
        <p:txBody>
          <a:bodyPr/>
          <a:lstStyle/>
          <a:p>
            <a:fld id="{0CAF2D4D-C00B-466C-8205-79445895ECEC}" type="datetimeFigureOut">
              <a:rPr lang="fr-FR" smtClean="0"/>
              <a:t>15/04/2022</a:t>
            </a:fld>
            <a:endParaRPr lang="fr-FR"/>
          </a:p>
        </p:txBody>
      </p:sp>
      <p:sp>
        <p:nvSpPr>
          <p:cNvPr id="6" name="Espace réservé du pied de page 5">
            <a:extLst>
              <a:ext uri="{FF2B5EF4-FFF2-40B4-BE49-F238E27FC236}">
                <a16:creationId xmlns:a16="http://schemas.microsoft.com/office/drawing/2014/main" id="{F431F6B3-7D4F-4E3C-A9F2-4E78A63C77BE}"/>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3683AC50-6157-4F1B-87CC-4262684E2014}"/>
              </a:ext>
            </a:extLst>
          </p:cNvPr>
          <p:cNvSpPr>
            <a:spLocks noGrp="1"/>
          </p:cNvSpPr>
          <p:nvPr>
            <p:ph type="sldNum" sz="quarter" idx="12"/>
          </p:nvPr>
        </p:nvSpPr>
        <p:spPr/>
        <p:txBody>
          <a:bodyPr/>
          <a:lstStyle/>
          <a:p>
            <a:fld id="{CB42D4D8-4A8A-46DC-8D97-D436097CD71F}" type="slidenum">
              <a:rPr lang="fr-FR" smtClean="0"/>
              <a:t>‹N°›</a:t>
            </a:fld>
            <a:endParaRPr lang="fr-FR"/>
          </a:p>
        </p:txBody>
      </p:sp>
    </p:spTree>
    <p:extLst>
      <p:ext uri="{BB962C8B-B14F-4D97-AF65-F5344CB8AC3E}">
        <p14:creationId xmlns:p14="http://schemas.microsoft.com/office/powerpoint/2010/main" val="35898268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CD919181-C707-487D-8142-E2FE9D8F32F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a:extLst>
              <a:ext uri="{FF2B5EF4-FFF2-40B4-BE49-F238E27FC236}">
                <a16:creationId xmlns:a16="http://schemas.microsoft.com/office/drawing/2014/main" id="{7614A0BD-02C3-431A-9A20-04845B30C4D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0AF8C405-8332-46EA-88FF-844FA7D15E9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CAF2D4D-C00B-466C-8205-79445895ECEC}" type="datetimeFigureOut">
              <a:rPr lang="fr-FR" smtClean="0"/>
              <a:t>15/04/2022</a:t>
            </a:fld>
            <a:endParaRPr lang="fr-FR"/>
          </a:p>
        </p:txBody>
      </p:sp>
      <p:sp>
        <p:nvSpPr>
          <p:cNvPr id="5" name="Espace réservé du pied de page 4">
            <a:extLst>
              <a:ext uri="{FF2B5EF4-FFF2-40B4-BE49-F238E27FC236}">
                <a16:creationId xmlns:a16="http://schemas.microsoft.com/office/drawing/2014/main" id="{03D06252-1EB3-431C-BB2F-C4599D9CEDE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a:extLst>
              <a:ext uri="{FF2B5EF4-FFF2-40B4-BE49-F238E27FC236}">
                <a16:creationId xmlns:a16="http://schemas.microsoft.com/office/drawing/2014/main" id="{CBECF32D-3008-4E09-B72A-48C0580CF65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B42D4D8-4A8A-46DC-8D97-D436097CD71F}" type="slidenum">
              <a:rPr lang="fr-FR" smtClean="0"/>
              <a:t>‹N°›</a:t>
            </a:fld>
            <a:endParaRPr lang="fr-FR"/>
          </a:p>
        </p:txBody>
      </p:sp>
    </p:spTree>
    <p:extLst>
      <p:ext uri="{BB962C8B-B14F-4D97-AF65-F5344CB8AC3E}">
        <p14:creationId xmlns:p14="http://schemas.microsoft.com/office/powerpoint/2010/main" val="192110327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3">
            <a:extLst>
              <a:ext uri="{FF2B5EF4-FFF2-40B4-BE49-F238E27FC236}">
                <a16:creationId xmlns:a16="http://schemas.microsoft.com/office/drawing/2014/main" id="{4930A778-BDEE-461D-BFAD-1C9253CDABC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911579" y="942974"/>
            <a:ext cx="4136916" cy="5172076"/>
          </a:xfrm>
          <a:prstGeom prst="rect">
            <a:avLst/>
          </a:prstGeom>
        </p:spPr>
      </p:pic>
      <p:sp>
        <p:nvSpPr>
          <p:cNvPr id="2" name="Titre 1">
            <a:extLst>
              <a:ext uri="{FF2B5EF4-FFF2-40B4-BE49-F238E27FC236}">
                <a16:creationId xmlns:a16="http://schemas.microsoft.com/office/drawing/2014/main" id="{A526D42C-548B-4948-B0D7-C8950B0575B2}"/>
              </a:ext>
            </a:extLst>
          </p:cNvPr>
          <p:cNvSpPr>
            <a:spLocks noGrp="1"/>
          </p:cNvSpPr>
          <p:nvPr>
            <p:ph type="ctrTitle"/>
          </p:nvPr>
        </p:nvSpPr>
        <p:spPr>
          <a:xfrm>
            <a:off x="600075" y="466724"/>
            <a:ext cx="7915275" cy="5819775"/>
          </a:xfrm>
        </p:spPr>
        <p:txBody>
          <a:bodyPr anchor="t">
            <a:noAutofit/>
          </a:bodyPr>
          <a:lstStyle/>
          <a:p>
            <a:pPr algn="l" fontAlgn="base"/>
            <a:r>
              <a:rPr lang="en-US" sz="2000" b="1" i="0" dirty="0">
                <a:solidFill>
                  <a:srgbClr val="182E3C"/>
                </a:solidFill>
                <a:effectLst/>
                <a:latin typeface="Arial"/>
                <a:cs typeface="Arial"/>
              </a:rPr>
              <a:t>Stem Cell </a:t>
            </a:r>
            <a:r>
              <a:rPr lang="en-US" sz="2000" b="1" i="0" dirty="0" err="1">
                <a:solidFill>
                  <a:srgbClr val="182E3C"/>
                </a:solidFill>
                <a:effectLst/>
                <a:latin typeface="Arial"/>
                <a:cs typeface="Arial"/>
              </a:rPr>
              <a:t>SpaceShot</a:t>
            </a:r>
            <a:r>
              <a:rPr lang="en-US" sz="2000" b="1" i="0" dirty="0">
                <a:solidFill>
                  <a:srgbClr val="182E3C"/>
                </a:solidFill>
                <a:effectLst/>
                <a:latin typeface="Arial"/>
                <a:cs typeface="Arial"/>
              </a:rPr>
              <a:t> Grant - Graphical Abstract Submission</a:t>
            </a:r>
            <a:br>
              <a:rPr lang="en-US" sz="1800" b="0" i="0" dirty="0">
                <a:solidFill>
                  <a:srgbClr val="182E3C"/>
                </a:solidFill>
                <a:effectLst/>
                <a:latin typeface="Arial"/>
              </a:rPr>
            </a:br>
            <a:br>
              <a:rPr lang="en-US" sz="1800" b="0" i="0" dirty="0">
                <a:solidFill>
                  <a:srgbClr val="182E3C"/>
                </a:solidFill>
                <a:effectLst/>
                <a:latin typeface="Arial"/>
              </a:rPr>
            </a:br>
            <a:br>
              <a:rPr lang="en-US" sz="1800" b="0" i="0" dirty="0">
                <a:solidFill>
                  <a:srgbClr val="182E3C"/>
                </a:solidFill>
                <a:effectLst/>
                <a:latin typeface="Arial"/>
              </a:rPr>
            </a:br>
            <a:br>
              <a:rPr lang="en-US" sz="1800" b="0" i="0" dirty="0">
                <a:solidFill>
                  <a:srgbClr val="182E3C"/>
                </a:solidFill>
                <a:effectLst/>
                <a:latin typeface="Arial"/>
              </a:rPr>
            </a:br>
            <a:br>
              <a:rPr lang="en-US" sz="1800" b="0" i="0" dirty="0">
                <a:solidFill>
                  <a:srgbClr val="182E3C"/>
                </a:solidFill>
                <a:effectLst/>
                <a:latin typeface="Arial"/>
              </a:rPr>
            </a:br>
            <a:r>
              <a:rPr lang="en-US" sz="1800" dirty="0">
                <a:solidFill>
                  <a:srgbClr val="182E3C"/>
                </a:solidFill>
                <a:latin typeface="Arial"/>
                <a:cs typeface="Arial"/>
              </a:rPr>
              <a:t>Applicant</a:t>
            </a:r>
            <a:r>
              <a:rPr lang="en-US" sz="1800" b="0" i="0" dirty="0">
                <a:solidFill>
                  <a:srgbClr val="182E3C"/>
                </a:solidFill>
                <a:effectLst/>
                <a:latin typeface="Arial"/>
                <a:cs typeface="Arial"/>
              </a:rPr>
              <a:t> must provide an original image that clearly represents the work described in the</a:t>
            </a:r>
            <a:r>
              <a:rPr lang="en-US" sz="1800" dirty="0">
                <a:solidFill>
                  <a:srgbClr val="182E3C"/>
                </a:solidFill>
                <a:latin typeface="Arial"/>
                <a:cs typeface="Arial"/>
              </a:rPr>
              <a:t> research project description.</a:t>
            </a:r>
            <a:br>
              <a:rPr lang="en-US" sz="1800" b="0" i="0" dirty="0">
                <a:solidFill>
                  <a:srgbClr val="182E3C"/>
                </a:solidFill>
                <a:effectLst/>
                <a:latin typeface="Arial"/>
              </a:rPr>
            </a:br>
            <a:br>
              <a:rPr lang="en-US" sz="1800" dirty="0">
                <a:solidFill>
                  <a:srgbClr val="182E3C"/>
                </a:solidFill>
                <a:latin typeface="Arial"/>
              </a:rPr>
            </a:br>
            <a:r>
              <a:rPr lang="en-US" sz="1800" b="0" i="0" dirty="0">
                <a:solidFill>
                  <a:srgbClr val="182E3C"/>
                </a:solidFill>
                <a:effectLst/>
                <a:latin typeface="Arial"/>
                <a:cs typeface="Arial"/>
              </a:rPr>
              <a:t>Graphical abstract should be </a:t>
            </a:r>
            <a:r>
              <a:rPr lang="en-US" sz="1800" dirty="0">
                <a:solidFill>
                  <a:srgbClr val="182E3C"/>
                </a:solidFill>
                <a:latin typeface="Arial"/>
                <a:cs typeface="Arial"/>
              </a:rPr>
              <a:t>uploaded</a:t>
            </a:r>
            <a:r>
              <a:rPr lang="en-US" sz="1800" b="0" i="0" dirty="0">
                <a:solidFill>
                  <a:srgbClr val="182E3C"/>
                </a:solidFill>
                <a:effectLst/>
                <a:latin typeface="Arial"/>
                <a:cs typeface="Arial"/>
              </a:rPr>
              <a:t> as a </a:t>
            </a:r>
            <a:r>
              <a:rPr lang="en-US" sz="1800" dirty="0">
                <a:solidFill>
                  <a:srgbClr val="182E3C"/>
                </a:solidFill>
                <a:latin typeface="Arial"/>
                <a:cs typeface="Arial"/>
              </a:rPr>
              <a:t>.jpg file through the online submission form. </a:t>
            </a:r>
            <a:br>
              <a:rPr lang="en-US" sz="1800" b="0" i="0" dirty="0">
                <a:solidFill>
                  <a:srgbClr val="182E3C"/>
                </a:solidFill>
                <a:effectLst/>
                <a:latin typeface="Arial"/>
              </a:rPr>
            </a:br>
            <a:br>
              <a:rPr lang="en-US" sz="1800" b="0" i="0" dirty="0">
                <a:solidFill>
                  <a:srgbClr val="182E3C"/>
                </a:solidFill>
                <a:effectLst/>
                <a:latin typeface="Arial"/>
              </a:rPr>
            </a:br>
            <a:r>
              <a:rPr lang="en-US" sz="1800" dirty="0">
                <a:solidFill>
                  <a:srgbClr val="182E3C"/>
                </a:solidFill>
                <a:latin typeface="Arial"/>
                <a:ea typeface="+mj-lt"/>
                <a:cs typeface="+mj-lt"/>
              </a:rPr>
              <a:t>Please do not use unnecessary white space or a heading “graphical abstract” within the image file.</a:t>
            </a:r>
            <a:br>
              <a:rPr lang="en-US" sz="1800" dirty="0">
                <a:solidFill>
                  <a:srgbClr val="182E3C"/>
                </a:solidFill>
                <a:latin typeface="Arial"/>
              </a:rPr>
            </a:br>
            <a:br>
              <a:rPr lang="en-US" sz="1800" dirty="0">
                <a:solidFill>
                  <a:srgbClr val="182E3C"/>
                </a:solidFill>
                <a:latin typeface="Arial"/>
              </a:rPr>
            </a:br>
            <a:r>
              <a:rPr lang="en-US" sz="1800" b="1" dirty="0">
                <a:solidFill>
                  <a:srgbClr val="182E3C"/>
                </a:solidFill>
                <a:latin typeface="Arial"/>
                <a:cs typeface="Arial"/>
              </a:rPr>
              <a:t>Fonts</a:t>
            </a:r>
            <a:br>
              <a:rPr lang="en-US" sz="1800" b="0" i="0" dirty="0">
                <a:solidFill>
                  <a:srgbClr val="182E3C"/>
                </a:solidFill>
                <a:effectLst/>
                <a:latin typeface="Arial"/>
              </a:rPr>
            </a:br>
            <a:r>
              <a:rPr lang="en-US" sz="1800" b="0" i="0" dirty="0">
                <a:solidFill>
                  <a:srgbClr val="182E3C"/>
                </a:solidFill>
                <a:effectLst/>
                <a:latin typeface="Arial"/>
                <a:cs typeface="Arial"/>
              </a:rPr>
              <a:t>Please use Times, Arial, Courier or Symbol</a:t>
            </a:r>
            <a:br>
              <a:rPr lang="en-US" sz="1800" b="0" i="0" dirty="0">
                <a:solidFill>
                  <a:srgbClr val="182E3C"/>
                </a:solidFill>
                <a:effectLst/>
                <a:latin typeface="Arial"/>
              </a:rPr>
            </a:br>
            <a:br>
              <a:rPr lang="en-US" sz="1800" b="0" i="0" dirty="0">
                <a:solidFill>
                  <a:srgbClr val="182E3C"/>
                </a:solidFill>
                <a:effectLst/>
                <a:latin typeface="Arial"/>
              </a:rPr>
            </a:br>
            <a:br>
              <a:rPr lang="en-US" sz="1800" b="0" i="0" dirty="0">
                <a:solidFill>
                  <a:srgbClr val="182E3C"/>
                </a:solidFill>
                <a:effectLst/>
                <a:latin typeface="Arial"/>
              </a:rPr>
            </a:br>
            <a:r>
              <a:rPr lang="en-US" sz="1800" b="0" i="0" dirty="0">
                <a:solidFill>
                  <a:srgbClr val="182E3C"/>
                </a:solidFill>
                <a:effectLst/>
                <a:latin typeface="Arial"/>
                <a:cs typeface="Arial"/>
              </a:rPr>
              <a:t>No additional text, outline or synopsis should be included. Any text or label must be part of the image file.</a:t>
            </a:r>
            <a:r>
              <a:rPr lang="en-US" sz="1800" dirty="0">
                <a:solidFill>
                  <a:srgbClr val="182E3C"/>
                </a:solidFill>
                <a:latin typeface="Arial"/>
                <a:cs typeface="Arial"/>
              </a:rPr>
              <a:t> </a:t>
            </a:r>
            <a:endParaRPr lang="fr-FR" dirty="0">
              <a:solidFill>
                <a:srgbClr val="182E3C"/>
              </a:solidFill>
              <a:latin typeface="Arial"/>
              <a:cs typeface="Arial"/>
            </a:endParaRPr>
          </a:p>
        </p:txBody>
      </p:sp>
    </p:spTree>
    <p:extLst>
      <p:ext uri="{BB962C8B-B14F-4D97-AF65-F5344CB8AC3E}">
        <p14:creationId xmlns:p14="http://schemas.microsoft.com/office/powerpoint/2010/main" val="25838753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a:extLst>
              <a:ext uri="{FF2B5EF4-FFF2-40B4-BE49-F238E27FC236}">
                <a16:creationId xmlns:a16="http://schemas.microsoft.com/office/drawing/2014/main" id="{399562E4-9544-4A1E-93A7-9656A0B8E2E4}"/>
              </a:ext>
            </a:extLst>
          </p:cNvPr>
          <p:cNvSpPr txBox="1"/>
          <p:nvPr/>
        </p:nvSpPr>
        <p:spPr>
          <a:xfrm>
            <a:off x="3048000" y="2828835"/>
            <a:ext cx="6096000" cy="1200329"/>
          </a:xfrm>
          <a:prstGeom prst="rect">
            <a:avLst/>
          </a:prstGeom>
          <a:noFill/>
        </p:spPr>
        <p:txBody>
          <a:bodyPr wrap="square">
            <a:spAutoFit/>
          </a:bodyPr>
          <a:lstStyle/>
          <a:p>
            <a:pPr algn="ctr"/>
            <a:r>
              <a:rPr lang="en-US" sz="3600" b="1" i="0" dirty="0">
                <a:solidFill>
                  <a:srgbClr val="182E3C"/>
                </a:solidFill>
                <a:effectLst/>
                <a:latin typeface="nexussans"/>
              </a:rPr>
              <a:t>Insert Graphical Abstract </a:t>
            </a:r>
            <a:r>
              <a:rPr lang="en-US" sz="3600" b="1" dirty="0">
                <a:solidFill>
                  <a:srgbClr val="182E3C"/>
                </a:solidFill>
                <a:latin typeface="nexussans"/>
              </a:rPr>
              <a:t>H</a:t>
            </a:r>
            <a:r>
              <a:rPr lang="en-US" sz="3600" b="1" i="0" dirty="0">
                <a:solidFill>
                  <a:srgbClr val="182E3C"/>
                </a:solidFill>
                <a:effectLst/>
                <a:latin typeface="nexussans"/>
              </a:rPr>
              <a:t>ere </a:t>
            </a:r>
          </a:p>
          <a:p>
            <a:pPr algn="ctr"/>
            <a:r>
              <a:rPr lang="en-US" sz="3600" b="1" dirty="0">
                <a:solidFill>
                  <a:srgbClr val="182E3C"/>
                </a:solidFill>
                <a:latin typeface="nexussans"/>
              </a:rPr>
              <a:t>A</a:t>
            </a:r>
            <a:r>
              <a:rPr lang="en-US" sz="3600" b="1" i="0" dirty="0">
                <a:solidFill>
                  <a:srgbClr val="182E3C"/>
                </a:solidFill>
                <a:effectLst/>
                <a:latin typeface="nexussans"/>
              </a:rPr>
              <a:t>nd export in JPEG</a:t>
            </a:r>
            <a:endParaRPr lang="fr-FR" sz="3600" dirty="0">
              <a:solidFill>
                <a:srgbClr val="182E3C"/>
              </a:solidFill>
            </a:endParaRPr>
          </a:p>
        </p:txBody>
      </p:sp>
    </p:spTree>
    <p:extLst>
      <p:ext uri="{BB962C8B-B14F-4D97-AF65-F5344CB8AC3E}">
        <p14:creationId xmlns:p14="http://schemas.microsoft.com/office/powerpoint/2010/main" val="680692637"/>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117</Words>
  <Application>Microsoft Office PowerPoint</Application>
  <PresentationFormat>Grand écran</PresentationFormat>
  <Paragraphs>3</Paragraphs>
  <Slides>2</Slides>
  <Notes>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2</vt:i4>
      </vt:variant>
    </vt:vector>
  </HeadingPairs>
  <TitlesOfParts>
    <vt:vector size="7" baseType="lpstr">
      <vt:lpstr>Arial</vt:lpstr>
      <vt:lpstr>Calibri</vt:lpstr>
      <vt:lpstr>Calibri Light</vt:lpstr>
      <vt:lpstr>nexussans</vt:lpstr>
      <vt:lpstr>Thème Office</vt:lpstr>
      <vt:lpstr>Stem Cell SpaceShot Grant - Graphical Abstract Submission     Applicant must provide an original image that clearly represents the work described in the research project description.  Graphical abstract should be uploaded as a .jpg file through the online submission form.   Please do not use unnecessary white space or a heading “graphical abstract” within the image file.  Fonts Please use Times, Arial, Courier or Symbol   No additional text, outline or synopsis should be included. Any text or label must be part of the image file. </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Stem Cell SpaceShot Grant - Graphical Abstract Submission  Applicant must provide an original image that clearly represents the work described in the application.  Graphical abstracts should be submitted as a separate one-page file in the submission system by uploading file in the online form in the “graphical abstracts“ section.   For ease of browsing, the graphical abstract should have a clear start and end, preferably "reading" from top to bottom or left to right. Try to reduce distracting and cluttering elements as much as possible.  Image size Please provide an image with a minimum of 1328 x 531 pixels (w x h) using a minimum resolution of 300 dpi. If you are submitting a larger image, please use the same ratio (500 wide x 200 high).   Font Please use Times, Arial, Courier or Symbol with a large enough font size as the image will be reduced in size for the table of contents to fit a window 200 pixels high.  File type Preferred file types are JPEG, PDF, PNG ?  No additional text, outline or synopsis should be included. Any text or label must be part of the image file. Please do not use unnecessary white space or a heading “graphical abstract” within the image file.</dc:title>
  <dc:creator>Charlene HERBERT</dc:creator>
  <cp:lastModifiedBy>Chloé BARRIERE</cp:lastModifiedBy>
  <cp:revision>34</cp:revision>
  <dcterms:created xsi:type="dcterms:W3CDTF">2022-04-15T07:31:43Z</dcterms:created>
  <dcterms:modified xsi:type="dcterms:W3CDTF">2022-04-15T14:36:13Z</dcterms:modified>
</cp:coreProperties>
</file>